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31" d="100"/>
          <a:sy n="131" d="100"/>
        </p:scale>
        <p:origin x="-20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D08A0-177D-40CA-B81E-3474C0CDBA71}" type="datetimeFigureOut">
              <a:rPr lang="sr-Latn-RS" smtClean="0"/>
              <a:t>18.3.2020.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202E8-10DD-4777-A105-5595CF71702B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7885012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D08A0-177D-40CA-B81E-3474C0CDBA71}" type="datetimeFigureOut">
              <a:rPr lang="sr-Latn-RS" smtClean="0"/>
              <a:t>18.3.2020.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202E8-10DD-4777-A105-5595CF71702B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0294826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D08A0-177D-40CA-B81E-3474C0CDBA71}" type="datetimeFigureOut">
              <a:rPr lang="sr-Latn-RS" smtClean="0"/>
              <a:t>18.3.2020.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202E8-10DD-4777-A105-5595CF71702B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7810144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D08A0-177D-40CA-B81E-3474C0CDBA71}" type="datetimeFigureOut">
              <a:rPr lang="sr-Latn-RS" smtClean="0"/>
              <a:t>18.3.2020.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202E8-10DD-4777-A105-5595CF71702B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9182463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D08A0-177D-40CA-B81E-3474C0CDBA71}" type="datetimeFigureOut">
              <a:rPr lang="sr-Latn-RS" smtClean="0"/>
              <a:t>18.3.2020.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202E8-10DD-4777-A105-5595CF71702B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40918967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D08A0-177D-40CA-B81E-3474C0CDBA71}" type="datetimeFigureOut">
              <a:rPr lang="sr-Latn-RS" smtClean="0"/>
              <a:t>18.3.2020.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202E8-10DD-4777-A105-5595CF71702B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1202425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D08A0-177D-40CA-B81E-3474C0CDBA71}" type="datetimeFigureOut">
              <a:rPr lang="sr-Latn-RS" smtClean="0"/>
              <a:t>18.3.2020.</a:t>
            </a:fld>
            <a:endParaRPr lang="sr-Latn-R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202E8-10DD-4777-A105-5595CF71702B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9698486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D08A0-177D-40CA-B81E-3474C0CDBA71}" type="datetimeFigureOut">
              <a:rPr lang="sr-Latn-RS" smtClean="0"/>
              <a:t>18.3.2020.</a:t>
            </a:fld>
            <a:endParaRPr lang="sr-Latn-R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202E8-10DD-4777-A105-5595CF71702B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9596083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D08A0-177D-40CA-B81E-3474C0CDBA71}" type="datetimeFigureOut">
              <a:rPr lang="sr-Latn-RS" smtClean="0"/>
              <a:t>18.3.2020.</a:t>
            </a:fld>
            <a:endParaRPr lang="sr-Latn-R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202E8-10DD-4777-A105-5595CF71702B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3171834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D08A0-177D-40CA-B81E-3474C0CDBA71}" type="datetimeFigureOut">
              <a:rPr lang="sr-Latn-RS" smtClean="0"/>
              <a:t>18.3.2020.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202E8-10DD-4777-A105-5595CF71702B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396763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r-Latn-R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D08A0-177D-40CA-B81E-3474C0CDBA71}" type="datetimeFigureOut">
              <a:rPr lang="sr-Latn-RS" smtClean="0"/>
              <a:t>18.3.2020.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202E8-10DD-4777-A105-5595CF71702B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1268571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CD08A0-177D-40CA-B81E-3474C0CDBA71}" type="datetimeFigureOut">
              <a:rPr lang="sr-Latn-RS" smtClean="0"/>
              <a:t>18.3.2020.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5202E8-10DD-4777-A105-5595CF71702B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0040741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39752" y="2060848"/>
            <a:ext cx="452463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4000" dirty="0" smtClean="0"/>
              <a:t>Школа какву желим</a:t>
            </a:r>
            <a:endParaRPr lang="sr-Latn-RS" sz="4000" dirty="0"/>
          </a:p>
        </p:txBody>
      </p:sp>
    </p:spTree>
    <p:extLst>
      <p:ext uri="{BB962C8B-B14F-4D97-AF65-F5344CB8AC3E}">
        <p14:creationId xmlns:p14="http://schemas.microsoft.com/office/powerpoint/2010/main" val="39870520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DC1F4569"/>
          <p:cNvPicPr>
            <a:picLocks noChangeAspect="1" noChangeArrowheads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2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28" t="12825" r="8896" b="81480"/>
          <a:stretch/>
        </p:blipFill>
        <p:spPr bwMode="auto">
          <a:xfrm>
            <a:off x="171894" y="1700808"/>
            <a:ext cx="8805566" cy="792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7" descr="DC1F4569"/>
          <p:cNvPicPr>
            <a:picLocks noChangeAspect="1" noChangeArrowheads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2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28" t="18919" r="8342" b="74626"/>
          <a:stretch/>
        </p:blipFill>
        <p:spPr bwMode="auto">
          <a:xfrm>
            <a:off x="195784" y="3451054"/>
            <a:ext cx="8964488" cy="9082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395536" y="548680"/>
            <a:ext cx="78840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dirty="0" smtClean="0"/>
              <a:t>У данима када нисмо у школи, хајде да размислимо о њој.</a:t>
            </a:r>
            <a:endParaRPr lang="sr-Latn-RS" sz="2400" dirty="0"/>
          </a:p>
        </p:txBody>
      </p:sp>
    </p:spTree>
    <p:extLst>
      <p:ext uri="{BB962C8B-B14F-4D97-AF65-F5344CB8AC3E}">
        <p14:creationId xmlns:p14="http://schemas.microsoft.com/office/powerpoint/2010/main" val="26385962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1"/>
          <p:cNvSpPr txBox="1">
            <a:spLocks noChangeArrowheads="1"/>
          </p:cNvSpPr>
          <p:nvPr/>
        </p:nvSpPr>
        <p:spPr bwMode="auto">
          <a:xfrm>
            <a:off x="356635" y="1628800"/>
            <a:ext cx="4033601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sr-Cyrl-RS" sz="2800" dirty="0"/>
              <a:t>У школи ми се допада:</a:t>
            </a:r>
            <a:endParaRPr lang="sr-Latn-RS" sz="2800" dirty="0"/>
          </a:p>
        </p:txBody>
      </p:sp>
      <p:sp>
        <p:nvSpPr>
          <p:cNvPr id="3" name="Text Box 19"/>
          <p:cNvSpPr txBox="1">
            <a:spLocks noChangeArrowheads="1"/>
          </p:cNvSpPr>
          <p:nvPr/>
        </p:nvSpPr>
        <p:spPr bwMode="auto">
          <a:xfrm>
            <a:off x="356635" y="4005064"/>
            <a:ext cx="429265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r-Cyrl-RS" sz="2800" dirty="0"/>
              <a:t>У школи бих </a:t>
            </a:r>
            <a:r>
              <a:rPr lang="sr-Cyrl-RS" sz="2800" dirty="0" smtClean="0"/>
              <a:t>променио/ла:</a:t>
            </a:r>
            <a:endParaRPr lang="sr-Latn-R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3260215" y="44624"/>
            <a:ext cx="2260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800" dirty="0" smtClean="0"/>
              <a:t>Школски рад </a:t>
            </a:r>
            <a:endParaRPr lang="sr-Latn-R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6660232" y="0"/>
            <a:ext cx="16417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dirty="0" smtClean="0"/>
              <a:t>20. 3. 2020.</a:t>
            </a:r>
            <a:endParaRPr lang="sr-Latn-R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488926" y="753877"/>
            <a:ext cx="19809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dirty="0" smtClean="0">
                <a:solidFill>
                  <a:srgbClr val="FF0000"/>
                </a:solidFill>
              </a:rPr>
              <a:t>Допуни реченице.</a:t>
            </a:r>
            <a:endParaRPr lang="sr-Latn-R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79428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38</Words>
  <Application>Microsoft Office PowerPoint</Application>
  <PresentationFormat>On-screen Show (4:3)</PresentationFormat>
  <Paragraphs>7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katarina</dc:creator>
  <cp:lastModifiedBy>katarina</cp:lastModifiedBy>
  <cp:revision>3</cp:revision>
  <dcterms:created xsi:type="dcterms:W3CDTF">2020-03-18T17:19:36Z</dcterms:created>
  <dcterms:modified xsi:type="dcterms:W3CDTF">2020-03-18T17:32:03Z</dcterms:modified>
</cp:coreProperties>
</file>